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4/21/2024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9.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SRI VIGNESH A</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au61772111096</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4" name="Picture 3" descr="A screenshot of a computer">
            <a:extLst>
              <a:ext uri="{FF2B5EF4-FFF2-40B4-BE49-F238E27FC236}">
                <a16:creationId xmlns:a16="http://schemas.microsoft.com/office/drawing/2014/main" id="{D2A9CA9D-B7FD-C285-D8C9-EC08BF9663F2}"/>
              </a:ext>
            </a:extLst>
          </p:cNvPr>
          <p:cNvPicPr>
            <a:picLocks noChangeAspect="1"/>
          </p:cNvPicPr>
          <p:nvPr/>
        </p:nvPicPr>
        <p:blipFill>
          <a:blip r:embed="rId3"/>
          <a:stretch>
            <a:fillRect/>
          </a:stretch>
        </p:blipFill>
        <p:spPr>
          <a:xfrm>
            <a:off x="1488733" y="1016327"/>
            <a:ext cx="6438585" cy="361876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1000188325.mp4">
            <a:hlinkClick r:id="" action="ppaction://media"/>
            <a:extLst>
              <a:ext uri="{FF2B5EF4-FFF2-40B4-BE49-F238E27FC236}">
                <a16:creationId xmlns:a16="http://schemas.microsoft.com/office/drawing/2014/main" id="{A4AEF16F-871B-7BFE-D4B7-79F5E39890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60870" y="1379049"/>
            <a:ext cx="6658915" cy="3109806"/>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3.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docProps/app.xml><?xml version="1.0" encoding="utf-8"?>
<Properties xmlns="http://schemas.openxmlformats.org/officeDocument/2006/extended-properties" xmlns:vt="http://schemas.openxmlformats.org/officeDocument/2006/docPropsVTypes">
  <Template/>
  <TotalTime>577</TotalTime>
  <Words>918</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nitheshree07@gmail.com</cp:lastModifiedBy>
  <cp:revision>167</cp:revision>
  <dcterms:modified xsi:type="dcterms:W3CDTF">2024-04-21T15:43:15Z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